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Amatic SC"/>
      <p:regular r:id="rId19"/>
      <p:bold r:id="rId20"/>
    </p:embeddedFont>
    <p:embeddedFont>
      <p:font typeface="Source Code Pro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bold.fntdata"/><Relationship Id="rId11" Type="http://schemas.openxmlformats.org/officeDocument/2006/relationships/slide" Target="slides/slide7.xml"/><Relationship Id="rId22" Type="http://schemas.openxmlformats.org/officeDocument/2006/relationships/font" Target="fonts/SourceCodePro-bold.fntdata"/><Relationship Id="rId10" Type="http://schemas.openxmlformats.org/officeDocument/2006/relationships/slide" Target="slides/slide6.xml"/><Relationship Id="rId21" Type="http://schemas.openxmlformats.org/officeDocument/2006/relationships/font" Target="fonts/SourceCodePro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AmaticSC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inmacoboa.wixsite.com/decin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Sistema DECINE</a:t>
            </a:r>
            <a:endParaRPr/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Cobo Ariza, Inmaculada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Fernández Moreno, Sofía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Muñoz García, Álvaro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MOSTRAR PELÍCULAS</a:t>
            </a:r>
            <a:endParaRPr/>
          </a:p>
        </p:txBody>
      </p:sp>
      <p:pic>
        <p:nvPicPr>
          <p:cNvPr descr="listapeliculas.png"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670" y="1093849"/>
            <a:ext cx="7200654" cy="404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 de datos de la lista de películas</a:t>
            </a:r>
            <a:endParaRPr/>
          </a:p>
        </p:txBody>
      </p:sp>
      <p:pic>
        <p:nvPicPr>
          <p:cNvPr descr="1486486195582580.PNG"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250"/>
            <a:ext cx="8679899" cy="224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292850"/>
            <a:ext cx="42522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Realizar compra</a:t>
            </a:r>
            <a:endParaRPr/>
          </a:p>
        </p:txBody>
      </p:sp>
      <p:pic>
        <p:nvPicPr>
          <p:cNvPr descr="compra.png"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3300"/>
            <a:ext cx="6253599" cy="3340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dcompras.png" id="129" name="Shape 129"/>
          <p:cNvPicPr preferRelativeResize="0"/>
          <p:nvPr/>
        </p:nvPicPr>
        <p:blipFill rotWithShape="1">
          <a:blip r:embed="rId4">
            <a:alphaModFix/>
          </a:blip>
          <a:srcRect b="49400" l="14701" r="15289" t="14131"/>
          <a:stretch/>
        </p:blipFill>
        <p:spPr>
          <a:xfrm>
            <a:off x="3457800" y="137975"/>
            <a:ext cx="5686200" cy="16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0" y="1485375"/>
            <a:ext cx="42645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ESCRIBIR COMENTARIO</a:t>
            </a:r>
            <a:endParaRPr/>
          </a:p>
        </p:txBody>
      </p:sp>
      <p:pic>
        <p:nvPicPr>
          <p:cNvPr descr="comentario.png"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375"/>
            <a:ext cx="5081824" cy="2857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entarioeliminar.png"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424" y="0"/>
            <a:ext cx="4777575" cy="268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5612225" y="2824625"/>
            <a:ext cx="31206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BORRAR COMENTARIO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96850" y="19960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MUCHAS GRACIAS POR SU ATENCIÓN :)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87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DESCRIPCIÓN DEL SISTEMA</a:t>
            </a:r>
            <a:endParaRPr/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1129875" y="1407950"/>
            <a:ext cx="7608900" cy="25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❏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datos. Consulta de información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❏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Compra física y online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❏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Críticas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❏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Noticias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❏"/>
            </a:pP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Estrenos y cartelera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 Armazón F(DFD 0).png"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382" y="0"/>
            <a:ext cx="635923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subsistemas</a:t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802675" y="1257500"/>
            <a:ext cx="7645200" cy="29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 de contenido:</a:t>
            </a: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actividades relacionadas con la gestión del contenido que ofrece el sistema.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 de usuarios:</a:t>
            </a: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acciones que pueden realizar los usuarios. También incluye las gestiones sobre los mismos.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 de pedidos: </a:t>
            </a: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pedidos que realiza el administrador al proveedor.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 de comentarios:</a:t>
            </a:r>
            <a:r>
              <a:rPr lang="en-GB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operaciones relacionadas con comentarios o críticas.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OPERACIONES de GESTIÓN DE COMENTARIOS </a:t>
            </a:r>
            <a:endParaRPr/>
          </a:p>
        </p:txBody>
      </p:sp>
      <p:pic>
        <p:nvPicPr>
          <p:cNvPr descr="Insercion.png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300" y="1993700"/>
            <a:ext cx="5734050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04635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INSERCIÓN</a:t>
            </a:r>
            <a:r>
              <a:rPr lang="en-GB" sz="1100"/>
              <a:t>: Registrar un comentario. El usuario realiza un comentario sobre una película.</a:t>
            </a:r>
            <a:endParaRPr sz="11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</a:t>
            </a:r>
            <a:endParaRPr sz="11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BORRADO</a:t>
            </a:r>
            <a:r>
              <a:rPr lang="en-GB" sz="1100"/>
              <a:t>:</a:t>
            </a:r>
            <a:r>
              <a:rPr lang="en-GB" sz="1100"/>
              <a:t>Eliminar un comentario existente.</a:t>
            </a:r>
            <a:endParaRPr sz="11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</a:t>
            </a:r>
            <a:endParaRPr sz="1100"/>
          </a:p>
        </p:txBody>
      </p:sp>
      <p:pic>
        <p:nvPicPr>
          <p:cNvPr descr="Borrado.png"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300" y="3781125"/>
            <a:ext cx="20574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292850"/>
            <a:ext cx="42357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OPERACIÓN EN GESTIÓN DE CONTENIDO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INSERCIÓN</a:t>
            </a:r>
            <a:r>
              <a:rPr b="0"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Registrar una nueva película en el sistema proporcionando sus datos.</a:t>
            </a:r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4768825" y="1965425"/>
            <a:ext cx="42357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INSERCIÓN</a:t>
            </a:r>
            <a:r>
              <a:rPr lang="en-GB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Registrar una compra. El usuario realiza un pedido.</a:t>
            </a:r>
            <a:endParaRPr/>
          </a:p>
        </p:txBody>
      </p:sp>
      <p:pic>
        <p:nvPicPr>
          <p:cNvPr descr="AltaPelicula.png"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59438"/>
            <a:ext cx="29718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>
            <p:ph type="title"/>
          </p:nvPr>
        </p:nvSpPr>
        <p:spPr>
          <a:xfrm>
            <a:off x="4768825" y="292850"/>
            <a:ext cx="40995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OPERACIÓN</a:t>
            </a:r>
            <a:r>
              <a:rPr lang="en-GB"/>
              <a:t> EN GESTIÓN DE USUARIOS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nsertaNuevaCompra.png"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500" y="2898675"/>
            <a:ext cx="573405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175450" y="13147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CASOS REALES CON LAS ANTERIORES</a:t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OPERACIONES EN EL SISTEMA</a:t>
            </a:r>
            <a:endParaRPr/>
          </a:p>
        </p:txBody>
      </p:sp>
      <p:sp>
        <p:nvSpPr>
          <p:cNvPr id="97" name="Shape 97"/>
          <p:cNvSpPr txBox="1"/>
          <p:nvPr/>
        </p:nvSpPr>
        <p:spPr>
          <a:xfrm>
            <a:off x="770650" y="3242825"/>
            <a:ext cx="73302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hlink"/>
                </a:solidFill>
                <a:hlinkClick r:id="rId3"/>
              </a:rPr>
              <a:t>http://inmacoboa.wixsite.com/decine</a:t>
            </a:r>
            <a:endParaRPr sz="2400">
              <a:solidFill>
                <a:srgbClr val="0000FF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755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Portada</a:t>
            </a:r>
            <a:endParaRPr/>
          </a:p>
        </p:txBody>
      </p:sp>
      <p:pic>
        <p:nvPicPr>
          <p:cNvPr descr="portada.png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174" y="876512"/>
            <a:ext cx="7589452" cy="42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556475" y="292850"/>
            <a:ext cx="42759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REGISTRO</a:t>
            </a:r>
            <a:endParaRPr/>
          </a:p>
        </p:txBody>
      </p:sp>
      <p:pic>
        <p:nvPicPr>
          <p:cNvPr descr="registrar.png" id="109" name="Shape 109"/>
          <p:cNvPicPr preferRelativeResize="0"/>
          <p:nvPr/>
        </p:nvPicPr>
        <p:blipFill rotWithShape="1">
          <a:blip r:embed="rId3">
            <a:alphaModFix/>
          </a:blip>
          <a:srcRect b="12471" l="27907" r="30326" t="23245"/>
          <a:stretch/>
        </p:blipFill>
        <p:spPr>
          <a:xfrm>
            <a:off x="0" y="0"/>
            <a:ext cx="2977074" cy="257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sta usuarios.png" id="110" name="Shape 110"/>
          <p:cNvPicPr preferRelativeResize="0"/>
          <p:nvPr/>
        </p:nvPicPr>
        <p:blipFill rotWithShape="1">
          <a:blip r:embed="rId4">
            <a:alphaModFix/>
          </a:blip>
          <a:srcRect b="19820" l="16505" r="3411" t="20097"/>
          <a:stretch/>
        </p:blipFill>
        <p:spPr>
          <a:xfrm>
            <a:off x="2571750" y="2371225"/>
            <a:ext cx="6572249" cy="277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